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Proxima Nova"/>
      <p:regular r:id="rId9"/>
      <p:bold r:id="rId10"/>
      <p:italic r:id="rId11"/>
      <p:boldItalic r:id="rId12"/>
    </p:embeddedFont>
    <p:embeddedFont>
      <p:font typeface="Alfa Slab One"/>
      <p:regular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roximaNova-italic.fntdata"/><Relationship Id="rId10" Type="http://schemas.openxmlformats.org/officeDocument/2006/relationships/font" Target="fonts/ProximaNova-bold.fntdata"/><Relationship Id="rId13" Type="http://schemas.openxmlformats.org/officeDocument/2006/relationships/font" Target="fonts/AlfaSlabOne-regular.fntdata"/><Relationship Id="rId12" Type="http://schemas.openxmlformats.org/officeDocument/2006/relationships/font" Target="fonts/ProximaNova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ProximaNova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832de65783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832de65783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832de65783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832de65783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4278300" y="2751163"/>
            <a:ext cx="587400" cy="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bg>
      <p:bgPr>
        <a:solidFill>
          <a:schemeClr val="accent3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981125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ame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roxima Nova"/>
              <a:buChar char="●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prezi.com/y7zbactvkoxx/se-w-movements/?utm_campaign=share&amp;utm_medium=copy" TargetMode="External"/><Relationship Id="rId4" Type="http://schemas.openxmlformats.org/officeDocument/2006/relationships/hyperlink" Target="https://prezi.com/y7zbactvkoxx/se-w-movements/?utm_campaign=share&amp;utm_medium=copy" TargetMode="External"/><Relationship Id="rId5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Change &amp; Solidarity Economy</a:t>
            </a:r>
            <a:endParaRPr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Emily Kawano, US Solidarity Economy Network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Prepared for the Non-Profit Finance &amp; Sustainability Conference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system change? </a:t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46325"/>
            <a:ext cx="9144000" cy="381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445025"/>
            <a:ext cx="3277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Solidarity economy prezi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 u="sng">
                <a:solidFill>
                  <a:schemeClr val="accent5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https://prezi.com/y7zbactvkoxx/se-w-movements/?utm_campaign=share&amp;utm_medium=copy</a:t>
            </a:r>
            <a:r>
              <a:rPr lang="en"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/>
          </a:p>
        </p:txBody>
      </p:sp>
      <p:pic>
        <p:nvPicPr>
          <p:cNvPr id="70" name="Google Shape;70;p15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21949" y="216425"/>
            <a:ext cx="5208949" cy="4578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